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60" r:id="rId5"/>
    <p:sldId id="258"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100" d="100"/>
          <a:sy n="100" d="100"/>
        </p:scale>
        <p:origin x="420" y="57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8B1CA27-0E8C-4E07-9D50-DB77D263DE95}" type="datetimeFigureOut">
              <a:rPr lang="es-PE" smtClean="0"/>
              <a:pPr/>
              <a:t>11/11/2020</a:t>
            </a:fld>
            <a:endParaRPr lang="es-P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P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517C432-7368-425F-B25B-C49A7FC15A0F}" type="slidenum">
              <a:rPr lang="es-PE" smtClean="0"/>
              <a:pPr/>
              <a:t>‹Nº›</a:t>
            </a:fld>
            <a:endParaRPr lang="es-P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 xmlns:p14="http://schemas.microsoft.com/office/powerpoint/2010/main" val="22438783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8B1CA27-0E8C-4E07-9D50-DB77D263DE95}" type="datetimeFigureOut">
              <a:rPr lang="es-PE" smtClean="0"/>
              <a:pPr/>
              <a:t>11/11/2020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517C432-7368-425F-B25B-C49A7FC15A0F}" type="slidenum">
              <a:rPr lang="es-PE" smtClean="0"/>
              <a:pPr/>
              <a:t>‹Nº›</a:t>
            </a:fld>
            <a:endParaRPr lang="es-PE"/>
          </a:p>
        </p:txBody>
      </p:sp>
    </p:spTree>
    <p:extLst>
      <p:ext uri="{BB962C8B-B14F-4D97-AF65-F5344CB8AC3E}">
        <p14:creationId xmlns="" xmlns:p14="http://schemas.microsoft.com/office/powerpoint/2010/main" val="1394570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8B1CA27-0E8C-4E07-9D50-DB77D263DE95}" type="datetimeFigureOut">
              <a:rPr lang="es-PE" smtClean="0"/>
              <a:pPr/>
              <a:t>11/11/2020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517C432-7368-425F-B25B-C49A7FC15A0F}" type="slidenum">
              <a:rPr lang="es-PE" smtClean="0"/>
              <a:pPr/>
              <a:t>‹Nº›</a:t>
            </a:fld>
            <a:endParaRPr lang="es-PE"/>
          </a:p>
        </p:txBody>
      </p:sp>
    </p:spTree>
    <p:extLst>
      <p:ext uri="{BB962C8B-B14F-4D97-AF65-F5344CB8AC3E}">
        <p14:creationId xmlns="" xmlns:p14="http://schemas.microsoft.com/office/powerpoint/2010/main" val="236074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8B1CA27-0E8C-4E07-9D50-DB77D263DE95}" type="datetimeFigureOut">
              <a:rPr lang="es-PE" smtClean="0"/>
              <a:pPr/>
              <a:t>11/11/2020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517C432-7368-425F-B25B-C49A7FC15A0F}" type="slidenum">
              <a:rPr lang="es-PE" smtClean="0"/>
              <a:pPr/>
              <a:t>‹Nº›</a:t>
            </a:fld>
            <a:endParaRPr lang="es-PE"/>
          </a:p>
        </p:txBody>
      </p:sp>
    </p:spTree>
    <p:extLst>
      <p:ext uri="{BB962C8B-B14F-4D97-AF65-F5344CB8AC3E}">
        <p14:creationId xmlns="" xmlns:p14="http://schemas.microsoft.com/office/powerpoint/2010/main" val="111162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8B1CA27-0E8C-4E07-9D50-DB77D263DE95}" type="datetimeFigureOut">
              <a:rPr lang="es-PE" smtClean="0"/>
              <a:pPr/>
              <a:t>11/11/2020</a:t>
            </a:fld>
            <a:endParaRPr lang="es-P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P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517C432-7368-425F-B25B-C49A7FC15A0F}" type="slidenum">
              <a:rPr lang="es-PE" smtClean="0"/>
              <a:pPr/>
              <a:t>‹Nº›</a:t>
            </a:fld>
            <a:endParaRPr lang="es-PE"/>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 xmlns:p14="http://schemas.microsoft.com/office/powerpoint/2010/main" val="12302895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8B1CA27-0E8C-4E07-9D50-DB77D263DE95}" type="datetimeFigureOut">
              <a:rPr lang="es-PE" smtClean="0"/>
              <a:pPr/>
              <a:t>11/11/2020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E517C432-7368-425F-B25B-C49A7FC15A0F}" type="slidenum">
              <a:rPr lang="es-PE" smtClean="0"/>
              <a:pPr/>
              <a:t>‹Nº›</a:t>
            </a:fld>
            <a:endParaRPr lang="es-PE"/>
          </a:p>
        </p:txBody>
      </p:sp>
    </p:spTree>
    <p:extLst>
      <p:ext uri="{BB962C8B-B14F-4D97-AF65-F5344CB8AC3E}">
        <p14:creationId xmlns="" xmlns:p14="http://schemas.microsoft.com/office/powerpoint/2010/main" val="373548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8B1CA27-0E8C-4E07-9D50-DB77D263DE95}" type="datetimeFigureOut">
              <a:rPr lang="es-PE" smtClean="0"/>
              <a:pPr/>
              <a:t>11/11/2020</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E517C432-7368-425F-B25B-C49A7FC15A0F}" type="slidenum">
              <a:rPr lang="es-PE" smtClean="0"/>
              <a:pPr/>
              <a:t>‹Nº›</a:t>
            </a:fld>
            <a:endParaRPr lang="es-PE"/>
          </a:p>
        </p:txBody>
      </p:sp>
    </p:spTree>
    <p:extLst>
      <p:ext uri="{BB962C8B-B14F-4D97-AF65-F5344CB8AC3E}">
        <p14:creationId xmlns="" xmlns:p14="http://schemas.microsoft.com/office/powerpoint/2010/main" val="484972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8B1CA27-0E8C-4E07-9D50-DB77D263DE95}" type="datetimeFigureOut">
              <a:rPr lang="es-PE" smtClean="0"/>
              <a:pPr/>
              <a:t>11/11/2020</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E517C432-7368-425F-B25B-C49A7FC15A0F}" type="slidenum">
              <a:rPr lang="es-PE" smtClean="0"/>
              <a:pPr/>
              <a:t>‹Nº›</a:t>
            </a:fld>
            <a:endParaRPr lang="es-PE"/>
          </a:p>
        </p:txBody>
      </p:sp>
    </p:spTree>
    <p:extLst>
      <p:ext uri="{BB962C8B-B14F-4D97-AF65-F5344CB8AC3E}">
        <p14:creationId xmlns="" xmlns:p14="http://schemas.microsoft.com/office/powerpoint/2010/main" val="45125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1CA27-0E8C-4E07-9D50-DB77D263DE95}" type="datetimeFigureOut">
              <a:rPr lang="es-PE" smtClean="0"/>
              <a:pPr/>
              <a:t>11/11/2020</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E517C432-7368-425F-B25B-C49A7FC15A0F}" type="slidenum">
              <a:rPr lang="es-PE" smtClean="0"/>
              <a:pPr/>
              <a:t>‹Nº›</a:t>
            </a:fld>
            <a:endParaRPr lang="es-PE"/>
          </a:p>
        </p:txBody>
      </p:sp>
    </p:spTree>
    <p:extLst>
      <p:ext uri="{BB962C8B-B14F-4D97-AF65-F5344CB8AC3E}">
        <p14:creationId xmlns="" xmlns:p14="http://schemas.microsoft.com/office/powerpoint/2010/main" val="233990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8B1CA27-0E8C-4E07-9D50-DB77D263DE95}" type="datetimeFigureOut">
              <a:rPr lang="es-PE" smtClean="0"/>
              <a:pPr/>
              <a:t>11/11/2020</a:t>
            </a:fld>
            <a:endParaRPr lang="es-P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P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517C432-7368-425F-B25B-C49A7FC15A0F}" type="slidenum">
              <a:rPr lang="es-PE" smtClean="0"/>
              <a:pPr/>
              <a:t>‹Nº›</a:t>
            </a:fld>
            <a:endParaRPr lang="es-PE"/>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210461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8B1CA27-0E8C-4E07-9D50-DB77D263DE95}" type="datetimeFigureOut">
              <a:rPr lang="es-PE" smtClean="0"/>
              <a:pPr/>
              <a:t>11/11/2020</a:t>
            </a:fld>
            <a:endParaRPr lang="es-P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P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517C432-7368-425F-B25B-C49A7FC15A0F}" type="slidenum">
              <a:rPr lang="es-PE" smtClean="0"/>
              <a:pPr/>
              <a:t>‹Nº›</a:t>
            </a:fld>
            <a:endParaRPr lang="es-PE"/>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43017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8B1CA27-0E8C-4E07-9D50-DB77D263DE95}" type="datetimeFigureOut">
              <a:rPr lang="es-PE" smtClean="0"/>
              <a:pPr/>
              <a:t>11/11/2020</a:t>
            </a:fld>
            <a:endParaRPr lang="es-P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P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517C432-7368-425F-B25B-C49A7FC15A0F}" type="slidenum">
              <a:rPr lang="es-PE" smtClean="0"/>
              <a:pPr/>
              <a:t>‹Nº›</a:t>
            </a:fld>
            <a:endParaRPr lang="es-PE"/>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2243365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a:extLst>
              <a:ext uri="{FF2B5EF4-FFF2-40B4-BE49-F238E27FC236}">
                <a16:creationId xmlns="" xmlns:a16="http://schemas.microsoft.com/office/drawing/2014/main" id="{03FAD8D1-9261-46B2-B2FD-F85D01F61CBC}"/>
              </a:ext>
            </a:extLst>
          </p:cNvPr>
          <p:cNvSpPr txBox="1">
            <a:spLocks/>
          </p:cNvSpPr>
          <p:nvPr/>
        </p:nvSpPr>
        <p:spPr>
          <a:xfrm>
            <a:off x="1675402" y="2217309"/>
            <a:ext cx="8840679" cy="1423725"/>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6600" b="1" dirty="0">
                <a:solidFill>
                  <a:schemeClr val="tx1"/>
                </a:solidFill>
              </a:rPr>
              <a:t>LA ACUSACIÓN</a:t>
            </a:r>
            <a:endParaRPr lang="es-PE" sz="6600" b="1" dirty="0">
              <a:solidFill>
                <a:schemeClr val="tx1"/>
              </a:solidFill>
            </a:endParaRPr>
          </a:p>
        </p:txBody>
      </p:sp>
      <p:sp>
        <p:nvSpPr>
          <p:cNvPr id="5" name="Subtítulo 4">
            <a:extLst>
              <a:ext uri="{FF2B5EF4-FFF2-40B4-BE49-F238E27FC236}">
                <a16:creationId xmlns="" xmlns:a16="http://schemas.microsoft.com/office/drawing/2014/main" id="{48E0170E-06C3-4A01-B92B-4176E00D315E}"/>
              </a:ext>
            </a:extLst>
          </p:cNvPr>
          <p:cNvSpPr>
            <a:spLocks noGrp="1"/>
          </p:cNvSpPr>
          <p:nvPr>
            <p:ph type="subTitle" idx="1"/>
          </p:nvPr>
        </p:nvSpPr>
        <p:spPr/>
        <p:txBody>
          <a:bodyPr/>
          <a:lstStyle/>
          <a:p>
            <a:r>
              <a:rPr lang="es-PE" dirty="0"/>
              <a:t>ALONSO RAÚL PEÑA CABRERA FREYRE</a:t>
            </a:r>
          </a:p>
        </p:txBody>
      </p:sp>
    </p:spTree>
    <p:extLst>
      <p:ext uri="{BB962C8B-B14F-4D97-AF65-F5344CB8AC3E}">
        <p14:creationId xmlns="" xmlns:p14="http://schemas.microsoft.com/office/powerpoint/2010/main" val="96511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 xmlns:a16="http://schemas.microsoft.com/office/drawing/2014/main" id="{5E592411-945F-44E3-A027-2FAB545740AA}"/>
              </a:ext>
            </a:extLst>
          </p:cNvPr>
          <p:cNvSpPr>
            <a:spLocks noGrp="1"/>
          </p:cNvSpPr>
          <p:nvPr>
            <p:ph type="subTitle" idx="1"/>
          </p:nvPr>
        </p:nvSpPr>
        <p:spPr>
          <a:xfrm>
            <a:off x="1713975" y="3296480"/>
            <a:ext cx="8711041" cy="2047019"/>
          </a:xfrm>
        </p:spPr>
        <p:txBody>
          <a:bodyPr>
            <a:normAutofit lnSpcReduction="10000"/>
          </a:bodyPr>
          <a:lstStyle/>
          <a:p>
            <a:r>
              <a:rPr lang="es-MX" sz="2400" b="1" dirty="0"/>
              <a:t>Siendo que el modelo procesal penal acoge la terminología genérica de "imputado", esto es desde que se le atribuye formalmente la comisión de un delito, hasta antes de que se emite una sentencia de condena, a través de un reconocimiento judicial de culpabilidad.</a:t>
            </a:r>
            <a:endParaRPr lang="es-PE" sz="2400" b="1" dirty="0"/>
          </a:p>
        </p:txBody>
      </p:sp>
      <p:sp>
        <p:nvSpPr>
          <p:cNvPr id="4" name="Subtítulo 2">
            <a:extLst>
              <a:ext uri="{FF2B5EF4-FFF2-40B4-BE49-F238E27FC236}">
                <a16:creationId xmlns="" xmlns:a16="http://schemas.microsoft.com/office/drawing/2014/main" id="{03FAD8D1-9261-46B2-B2FD-F85D01F61CBC}"/>
              </a:ext>
            </a:extLst>
          </p:cNvPr>
          <p:cNvSpPr txBox="1">
            <a:spLocks/>
          </p:cNvSpPr>
          <p:nvPr/>
        </p:nvSpPr>
        <p:spPr>
          <a:xfrm>
            <a:off x="1649155" y="1642830"/>
            <a:ext cx="8840679" cy="1423725"/>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400" b="1" dirty="0">
                <a:solidFill>
                  <a:schemeClr val="tx1"/>
                </a:solidFill>
              </a:rPr>
              <a:t>En el ámbito del Derecho procesal penal, resulta vital identificar correctamente los diversos conceptos que se emplean contra la persona que es objeto de la persecución penal.</a:t>
            </a:r>
            <a:endParaRPr lang="es-PE" sz="2400" b="1" dirty="0">
              <a:solidFill>
                <a:schemeClr val="tx1"/>
              </a:solidFill>
            </a:endParaRPr>
          </a:p>
        </p:txBody>
      </p:sp>
    </p:spTree>
    <p:extLst>
      <p:ext uri="{BB962C8B-B14F-4D97-AF65-F5344CB8AC3E}">
        <p14:creationId xmlns="" xmlns:p14="http://schemas.microsoft.com/office/powerpoint/2010/main" val="59983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 xmlns:a16="http://schemas.microsoft.com/office/drawing/2014/main" id="{5E592411-945F-44E3-A027-2FAB545740AA}"/>
              </a:ext>
            </a:extLst>
          </p:cNvPr>
          <p:cNvSpPr>
            <a:spLocks noGrp="1"/>
          </p:cNvSpPr>
          <p:nvPr>
            <p:ph type="subTitle" idx="1"/>
          </p:nvPr>
        </p:nvSpPr>
        <p:spPr>
          <a:xfrm>
            <a:off x="1713973" y="3429000"/>
            <a:ext cx="8711041" cy="2047019"/>
          </a:xfrm>
        </p:spPr>
        <p:txBody>
          <a:bodyPr>
            <a:normAutofit/>
          </a:bodyPr>
          <a:lstStyle/>
          <a:p>
            <a:r>
              <a:rPr lang="es-MX" sz="2400" b="1" dirty="0"/>
              <a:t>Esto es  al final de la investigación preparatoria, lo cual implica reconocer que la investigación implica todo un estadio secuencial que se inicia desde la realización de las diligencias preliminares y que concluye con la finalización de la investigación preparatoria.</a:t>
            </a:r>
            <a:endParaRPr lang="es-PE" sz="2400" b="1" dirty="0"/>
          </a:p>
        </p:txBody>
      </p:sp>
      <p:sp>
        <p:nvSpPr>
          <p:cNvPr id="4" name="Subtítulo 2">
            <a:extLst>
              <a:ext uri="{FF2B5EF4-FFF2-40B4-BE49-F238E27FC236}">
                <a16:creationId xmlns="" xmlns:a16="http://schemas.microsoft.com/office/drawing/2014/main" id="{03FAD8D1-9261-46B2-B2FD-F85D01F61CBC}"/>
              </a:ext>
            </a:extLst>
          </p:cNvPr>
          <p:cNvSpPr txBox="1">
            <a:spLocks/>
          </p:cNvSpPr>
          <p:nvPr/>
        </p:nvSpPr>
        <p:spPr>
          <a:xfrm>
            <a:off x="1649155" y="1642830"/>
            <a:ext cx="8840679" cy="1653650"/>
          </a:xfrm>
          <a:prstGeom prst="rect">
            <a:avLst/>
          </a:prstGeom>
        </p:spPr>
        <p:txBody>
          <a:bodyPr vert="horz" lIns="91440" tIns="45720" rIns="91440" bIns="45720" rtlCol="0">
            <a:normAutofit lnSpcReduction="10000"/>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400" b="1" dirty="0">
                <a:solidFill>
                  <a:schemeClr val="tx1"/>
                </a:solidFill>
              </a:rPr>
              <a:t>Sin embargo, siendo rigurosos con las etapas procesales que comprende el proceso penal, tenemos que el requerimiento acusatorio en contra del imputado de la fiscalía (art. 349 NCPP), lo convierte en la calidad de acusado. </a:t>
            </a:r>
            <a:endParaRPr lang="es-PE" sz="2400" b="1" dirty="0">
              <a:solidFill>
                <a:schemeClr val="tx1"/>
              </a:solidFill>
            </a:endParaRPr>
          </a:p>
        </p:txBody>
      </p:sp>
    </p:spTree>
    <p:extLst>
      <p:ext uri="{BB962C8B-B14F-4D97-AF65-F5344CB8AC3E}">
        <p14:creationId xmlns="" xmlns:p14="http://schemas.microsoft.com/office/powerpoint/2010/main" val="315816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 xmlns:a16="http://schemas.microsoft.com/office/drawing/2014/main" id="{5E592411-945F-44E3-A027-2FAB545740AA}"/>
              </a:ext>
            </a:extLst>
          </p:cNvPr>
          <p:cNvSpPr>
            <a:spLocks noGrp="1"/>
          </p:cNvSpPr>
          <p:nvPr>
            <p:ph type="subTitle" idx="1"/>
          </p:nvPr>
        </p:nvSpPr>
        <p:spPr>
          <a:xfrm>
            <a:off x="1702166" y="4539646"/>
            <a:ext cx="8711041" cy="2004390"/>
          </a:xfrm>
        </p:spPr>
        <p:txBody>
          <a:bodyPr>
            <a:normAutofit/>
          </a:bodyPr>
          <a:lstStyle/>
          <a:p>
            <a:r>
              <a:rPr lang="es-MX" sz="2400" b="1" dirty="0"/>
              <a:t>Un tema es las prerrogativas propias del cargo y otra el sometimiento a la ley, de la cual nadie puede sustraerse.</a:t>
            </a:r>
            <a:endParaRPr lang="es-PE" sz="2400" b="1" dirty="0"/>
          </a:p>
        </p:txBody>
      </p:sp>
      <p:sp>
        <p:nvSpPr>
          <p:cNvPr id="4" name="Subtítulo 2">
            <a:extLst>
              <a:ext uri="{FF2B5EF4-FFF2-40B4-BE49-F238E27FC236}">
                <a16:creationId xmlns="" xmlns:a16="http://schemas.microsoft.com/office/drawing/2014/main" id="{03FAD8D1-9261-46B2-B2FD-F85D01F61CBC}"/>
              </a:ext>
            </a:extLst>
          </p:cNvPr>
          <p:cNvSpPr txBox="1">
            <a:spLocks/>
          </p:cNvSpPr>
          <p:nvPr/>
        </p:nvSpPr>
        <p:spPr>
          <a:xfrm>
            <a:off x="1702166" y="1457740"/>
            <a:ext cx="8840679" cy="2690190"/>
          </a:xfrm>
          <a:prstGeom prst="rect">
            <a:avLst/>
          </a:prstGeom>
        </p:spPr>
        <p:txBody>
          <a:bodyPr vert="horz" lIns="91440" tIns="45720" rIns="91440" bIns="45720" rtlCol="0">
            <a:normAutofit fontScale="92500"/>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400" b="1" dirty="0">
                <a:solidFill>
                  <a:schemeClr val="tx1"/>
                </a:solidFill>
              </a:rPr>
              <a:t>En consecuencia, una cosa es decir que una persona determinada no pueda ser "acusada" y otra muy distinta que pueda ser "investigada". </a:t>
            </a:r>
          </a:p>
          <a:p>
            <a:endParaRPr lang="es-MX" sz="2400" b="1" dirty="0">
              <a:solidFill>
                <a:schemeClr val="tx1"/>
              </a:solidFill>
            </a:endParaRPr>
          </a:p>
          <a:p>
            <a:r>
              <a:rPr lang="es-MX" sz="2400" b="1" dirty="0">
                <a:solidFill>
                  <a:schemeClr val="tx1"/>
                </a:solidFill>
              </a:rPr>
              <a:t>No confundamos los conceptos así establecemos con rigor los alcances de la ley y de la carta magna, con ello eliminamos todo atisbo de impunidad.</a:t>
            </a:r>
            <a:endParaRPr lang="es-PE" sz="2400" b="1" dirty="0">
              <a:solidFill>
                <a:schemeClr val="tx1"/>
              </a:solidFill>
            </a:endParaRPr>
          </a:p>
        </p:txBody>
      </p:sp>
    </p:spTree>
    <p:extLst>
      <p:ext uri="{BB962C8B-B14F-4D97-AF65-F5344CB8AC3E}">
        <p14:creationId xmlns="" xmlns:p14="http://schemas.microsoft.com/office/powerpoint/2010/main" val="71580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a:extLst>
              <a:ext uri="{FF2B5EF4-FFF2-40B4-BE49-F238E27FC236}">
                <a16:creationId xmlns="" xmlns:a16="http://schemas.microsoft.com/office/drawing/2014/main" id="{03FAD8D1-9261-46B2-B2FD-F85D01F61CBC}"/>
              </a:ext>
            </a:extLst>
          </p:cNvPr>
          <p:cNvSpPr txBox="1">
            <a:spLocks/>
          </p:cNvSpPr>
          <p:nvPr/>
        </p:nvSpPr>
        <p:spPr>
          <a:xfrm>
            <a:off x="1675402" y="2093352"/>
            <a:ext cx="8840679" cy="2406045"/>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400" b="1" dirty="0">
                <a:solidFill>
                  <a:schemeClr val="tx1"/>
                </a:solidFill>
              </a:rPr>
              <a:t>Estando a lo anterior, cabe inferir válidamente que no toda persona que es procesada, es decir "investigada" necesariamente será acusada, eso dependerá de varios factores probatorios y legales a tomar en consideración.</a:t>
            </a:r>
            <a:endParaRPr lang="es-PE" sz="2400" b="1" dirty="0">
              <a:solidFill>
                <a:schemeClr val="tx1"/>
              </a:solidFill>
            </a:endParaRPr>
          </a:p>
        </p:txBody>
      </p:sp>
      <p:sp>
        <p:nvSpPr>
          <p:cNvPr id="5" name="Subtítulo 4">
            <a:extLst>
              <a:ext uri="{FF2B5EF4-FFF2-40B4-BE49-F238E27FC236}">
                <a16:creationId xmlns="" xmlns:a16="http://schemas.microsoft.com/office/drawing/2014/main" id="{F909AE75-9BA0-4E60-BE25-AB1A26B0D8D0}"/>
              </a:ext>
            </a:extLst>
          </p:cNvPr>
          <p:cNvSpPr>
            <a:spLocks noGrp="1"/>
          </p:cNvSpPr>
          <p:nvPr>
            <p:ph type="subTitle" idx="1"/>
          </p:nvPr>
        </p:nvSpPr>
        <p:spPr/>
        <p:txBody>
          <a:bodyPr/>
          <a:lstStyle/>
          <a:p>
            <a:endParaRPr lang="es-PE"/>
          </a:p>
        </p:txBody>
      </p:sp>
    </p:spTree>
    <p:extLst>
      <p:ext uri="{BB962C8B-B14F-4D97-AF65-F5344CB8AC3E}">
        <p14:creationId xmlns="" xmlns:p14="http://schemas.microsoft.com/office/powerpoint/2010/main" val="111376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a:extLst>
              <a:ext uri="{FF2B5EF4-FFF2-40B4-BE49-F238E27FC236}">
                <a16:creationId xmlns="" xmlns:a16="http://schemas.microsoft.com/office/drawing/2014/main" id="{03FAD8D1-9261-46B2-B2FD-F85D01F61CBC}"/>
              </a:ext>
            </a:extLst>
          </p:cNvPr>
          <p:cNvSpPr txBox="1">
            <a:spLocks/>
          </p:cNvSpPr>
          <p:nvPr/>
        </p:nvSpPr>
        <p:spPr>
          <a:xfrm>
            <a:off x="1675402" y="2093352"/>
            <a:ext cx="8840679" cy="2406045"/>
          </a:xfrm>
          <a:prstGeom prst="rect">
            <a:avLst/>
          </a:prstGeom>
        </p:spPr>
        <p:txBody>
          <a:bodyPr vert="horz" lIns="91440" tIns="45720" rIns="91440" bIns="45720" rtlCol="0">
            <a:normAutofit lnSpcReduction="10000"/>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800" b="1" dirty="0">
                <a:solidFill>
                  <a:schemeClr val="tx1"/>
                </a:solidFill>
              </a:rPr>
              <a:t>UNA PERSONA PARA SER ACUSADA NECESITA INDISPENSABLEMENTE  SER INVESTIGADA, MAS UNA PERSONA QUE ES OBJETO DE INVESTIGACIÓN NO NECESARIAMENTE DEVENDRÁ EN UNA ACUSACIÓN EN SU CONTRA</a:t>
            </a:r>
            <a:endParaRPr lang="es-PE" sz="2800" b="1" dirty="0">
              <a:solidFill>
                <a:schemeClr val="tx1"/>
              </a:solidFill>
            </a:endParaRPr>
          </a:p>
        </p:txBody>
      </p:sp>
    </p:spTree>
    <p:extLst>
      <p:ext uri="{BB962C8B-B14F-4D97-AF65-F5344CB8AC3E}">
        <p14:creationId xmlns="" xmlns:p14="http://schemas.microsoft.com/office/powerpoint/2010/main" val="2018783811"/>
      </p:ext>
    </p:extLst>
  </p:cSld>
  <p:clrMapOvr>
    <a:masterClrMapping/>
  </p:clrMapOvr>
</p:sld>
</file>

<file path=ppt/theme/theme1.xml><?xml version="1.0" encoding="utf-8"?>
<a:theme xmlns:a="http://schemas.openxmlformats.org/drawingml/2006/main" name="Recorte">
  <a:themeElements>
    <a:clrScheme name="Personalizado 3">
      <a:dk1>
        <a:sysClr val="windowText" lastClr="000000"/>
      </a:dk1>
      <a:lt1>
        <a:sysClr val="window" lastClr="FFFFFF"/>
      </a:lt1>
      <a:dk2>
        <a:srgbClr val="000E2A"/>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corte">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Recorte</Template>
  <TotalTime>1412</TotalTime>
  <Words>309</Words>
  <Application>Microsoft Office PowerPoint</Application>
  <PresentationFormat>Personalizado</PresentationFormat>
  <Paragraphs>12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Recorte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Alonso</cp:lastModifiedBy>
  <cp:revision>4</cp:revision>
  <dcterms:created xsi:type="dcterms:W3CDTF">2020-09-30T02:22:42Z</dcterms:created>
  <dcterms:modified xsi:type="dcterms:W3CDTF">2020-11-11T21:34:31Z</dcterms:modified>
</cp:coreProperties>
</file>